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265" r:id="rId2"/>
    <p:sldId id="257" r:id="rId3"/>
    <p:sldId id="260" r:id="rId4"/>
    <p:sldId id="261" r:id="rId5"/>
    <p:sldId id="266" r:id="rId6"/>
    <p:sldId id="263" r:id="rId7"/>
    <p:sldId id="264" r:id="rId8"/>
    <p:sldId id="262" r:id="rId9"/>
  </p:sldIdLst>
  <p:sldSz cx="7169150" cy="5376863" type="B5ISO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600" autoAdjust="0"/>
    <p:restoredTop sz="94660"/>
  </p:normalViewPr>
  <p:slideViewPr>
    <p:cSldViewPr snapToGrid="0">
      <p:cViewPr varScale="1">
        <p:scale>
          <a:sx n="138" d="100"/>
          <a:sy n="138" d="100"/>
        </p:scale>
        <p:origin x="154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3154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na Christofi" userId="2353b64467cad685" providerId="LiveId" clId="{3D680EE0-A162-49F9-96E1-845C57A401E5}"/>
    <pc:docChg chg="undo custSel addSld delSld modSld sldOrd">
      <pc:chgData name="Marina Christofi" userId="2353b64467cad685" providerId="LiveId" clId="{3D680EE0-A162-49F9-96E1-845C57A401E5}" dt="2024-04-15T20:48:48.400" v="43" actId="478"/>
      <pc:docMkLst>
        <pc:docMk/>
      </pc:docMkLst>
      <pc:sldChg chg="delSp modSp mod delAnim">
        <pc:chgData name="Marina Christofi" userId="2353b64467cad685" providerId="LiveId" clId="{3D680EE0-A162-49F9-96E1-845C57A401E5}" dt="2024-04-15T20:39:18.154" v="14" actId="1076"/>
        <pc:sldMkLst>
          <pc:docMk/>
          <pc:sldMk cId="1273035230" sldId="260"/>
        </pc:sldMkLst>
        <pc:spChg chg="del">
          <ac:chgData name="Marina Christofi" userId="2353b64467cad685" providerId="LiveId" clId="{3D680EE0-A162-49F9-96E1-845C57A401E5}" dt="2024-04-15T20:39:09.241" v="12" actId="21"/>
          <ac:spMkLst>
            <pc:docMk/>
            <pc:sldMk cId="1273035230" sldId="260"/>
            <ac:spMk id="3" creationId="{D1B89478-F4CA-30FC-EA81-5FBD7C60800D}"/>
          </ac:spMkLst>
        </pc:spChg>
        <pc:spChg chg="del">
          <ac:chgData name="Marina Christofi" userId="2353b64467cad685" providerId="LiveId" clId="{3D680EE0-A162-49F9-96E1-845C57A401E5}" dt="2024-04-15T20:39:09.241" v="12" actId="21"/>
          <ac:spMkLst>
            <pc:docMk/>
            <pc:sldMk cId="1273035230" sldId="260"/>
            <ac:spMk id="5" creationId="{E6C606B3-277B-BA0E-DCFB-556D403CCB4B}"/>
          </ac:spMkLst>
        </pc:spChg>
        <pc:picChg chg="del">
          <ac:chgData name="Marina Christofi" userId="2353b64467cad685" providerId="LiveId" clId="{3D680EE0-A162-49F9-96E1-845C57A401E5}" dt="2024-04-15T20:39:06.846" v="11" actId="478"/>
          <ac:picMkLst>
            <pc:docMk/>
            <pc:sldMk cId="1273035230" sldId="260"/>
            <ac:picMk id="4" creationId="{EA9411DD-8B09-4479-A43D-3ED8A3E384FB}"/>
          </ac:picMkLst>
        </pc:picChg>
        <pc:picChg chg="mod">
          <ac:chgData name="Marina Christofi" userId="2353b64467cad685" providerId="LiveId" clId="{3D680EE0-A162-49F9-96E1-845C57A401E5}" dt="2024-04-15T20:39:18.154" v="14" actId="1076"/>
          <ac:picMkLst>
            <pc:docMk/>
            <pc:sldMk cId="1273035230" sldId="260"/>
            <ac:picMk id="7" creationId="{B4BEF236-8163-4DBB-BA68-3C0B9CB07372}"/>
          </ac:picMkLst>
        </pc:picChg>
        <pc:picChg chg="del">
          <ac:chgData name="Marina Christofi" userId="2353b64467cad685" providerId="LiveId" clId="{3D680EE0-A162-49F9-96E1-845C57A401E5}" dt="2024-04-15T20:39:06.846" v="11" actId="478"/>
          <ac:picMkLst>
            <pc:docMk/>
            <pc:sldMk cId="1273035230" sldId="260"/>
            <ac:picMk id="8" creationId="{2152DB1D-34A4-411D-8FCC-A3CE213BB731}"/>
          </ac:picMkLst>
        </pc:picChg>
        <pc:picChg chg="del">
          <ac:chgData name="Marina Christofi" userId="2353b64467cad685" providerId="LiveId" clId="{3D680EE0-A162-49F9-96E1-845C57A401E5}" dt="2024-04-15T20:39:06.846" v="11" actId="478"/>
          <ac:picMkLst>
            <pc:docMk/>
            <pc:sldMk cId="1273035230" sldId="260"/>
            <ac:picMk id="9" creationId="{1EB03293-B6F1-472B-A281-38A3301E6A80}"/>
          </ac:picMkLst>
        </pc:picChg>
        <pc:picChg chg="del">
          <ac:chgData name="Marina Christofi" userId="2353b64467cad685" providerId="LiveId" clId="{3D680EE0-A162-49F9-96E1-845C57A401E5}" dt="2024-04-15T20:39:06.846" v="11" actId="478"/>
          <ac:picMkLst>
            <pc:docMk/>
            <pc:sldMk cId="1273035230" sldId="260"/>
            <ac:picMk id="11" creationId="{AD243C41-6DC6-4330-B4DA-85F49896DB3E}"/>
          </ac:picMkLst>
        </pc:picChg>
        <pc:picChg chg="del">
          <ac:chgData name="Marina Christofi" userId="2353b64467cad685" providerId="LiveId" clId="{3D680EE0-A162-49F9-96E1-845C57A401E5}" dt="2024-04-15T20:39:06.846" v="11" actId="478"/>
          <ac:picMkLst>
            <pc:docMk/>
            <pc:sldMk cId="1273035230" sldId="260"/>
            <ac:picMk id="12" creationId="{23AEE5F9-513D-491C-80E2-7F0B35D41D0C}"/>
          </ac:picMkLst>
        </pc:picChg>
        <pc:picChg chg="del">
          <ac:chgData name="Marina Christofi" userId="2353b64467cad685" providerId="LiveId" clId="{3D680EE0-A162-49F9-96E1-845C57A401E5}" dt="2024-04-15T20:39:06.846" v="11" actId="478"/>
          <ac:picMkLst>
            <pc:docMk/>
            <pc:sldMk cId="1273035230" sldId="260"/>
            <ac:picMk id="13" creationId="{AC817FCC-70FD-4ECB-802F-8297417CF772}"/>
          </ac:picMkLst>
        </pc:picChg>
      </pc:sldChg>
      <pc:sldChg chg="addSp delSp modSp mod">
        <pc:chgData name="Marina Christofi" userId="2353b64467cad685" providerId="LiveId" clId="{3D680EE0-A162-49F9-96E1-845C57A401E5}" dt="2024-04-15T20:40:57.063" v="19" actId="1076"/>
        <pc:sldMkLst>
          <pc:docMk/>
          <pc:sldMk cId="1779378149" sldId="262"/>
        </pc:sldMkLst>
        <pc:spChg chg="add mod">
          <ac:chgData name="Marina Christofi" userId="2353b64467cad685" providerId="LiveId" clId="{3D680EE0-A162-49F9-96E1-845C57A401E5}" dt="2024-04-15T20:40:57.063" v="19" actId="1076"/>
          <ac:spMkLst>
            <pc:docMk/>
            <pc:sldMk cId="1779378149" sldId="262"/>
            <ac:spMk id="2" creationId="{D1B89478-F4CA-30FC-EA81-5FBD7C60800D}"/>
          </ac:spMkLst>
        </pc:spChg>
        <pc:spChg chg="del mod">
          <ac:chgData name="Marina Christofi" userId="2353b64467cad685" providerId="LiveId" clId="{3D680EE0-A162-49F9-96E1-845C57A401E5}" dt="2024-04-15T20:40:52.866" v="18" actId="478"/>
          <ac:spMkLst>
            <pc:docMk/>
            <pc:sldMk cId="1779378149" sldId="262"/>
            <ac:spMk id="3" creationId="{53763A5D-BD07-4A40-B23B-F098EA87539E}"/>
          </ac:spMkLst>
        </pc:spChg>
        <pc:spChg chg="add del mod">
          <ac:chgData name="Marina Christofi" userId="2353b64467cad685" providerId="LiveId" clId="{3D680EE0-A162-49F9-96E1-845C57A401E5}" dt="2024-04-15T20:40:42.659" v="15" actId="478"/>
          <ac:spMkLst>
            <pc:docMk/>
            <pc:sldMk cId="1779378149" sldId="262"/>
            <ac:spMk id="5" creationId="{E6C606B3-277B-BA0E-DCFB-556D403CCB4B}"/>
          </ac:spMkLst>
        </pc:spChg>
      </pc:sldChg>
      <pc:sldChg chg="addSp delSp modSp mod">
        <pc:chgData name="Marina Christofi" userId="2353b64467cad685" providerId="LiveId" clId="{3D680EE0-A162-49F9-96E1-845C57A401E5}" dt="2024-04-15T20:47:39.632" v="40" actId="197"/>
        <pc:sldMkLst>
          <pc:docMk/>
          <pc:sldMk cId="3291843144" sldId="264"/>
        </pc:sldMkLst>
        <pc:spChg chg="mod">
          <ac:chgData name="Marina Christofi" userId="2353b64467cad685" providerId="LiveId" clId="{3D680EE0-A162-49F9-96E1-845C57A401E5}" dt="2024-04-15T20:47:29.940" v="38" actId="122"/>
          <ac:spMkLst>
            <pc:docMk/>
            <pc:sldMk cId="3291843144" sldId="264"/>
            <ac:spMk id="2" creationId="{00000000-0000-0000-0000-000000000000}"/>
          </ac:spMkLst>
        </pc:spChg>
        <pc:spChg chg="add del mod">
          <ac:chgData name="Marina Christofi" userId="2353b64467cad685" providerId="LiveId" clId="{3D680EE0-A162-49F9-96E1-845C57A401E5}" dt="2024-04-15T20:47:32.154" v="39" actId="931"/>
          <ac:spMkLst>
            <pc:docMk/>
            <pc:sldMk cId="3291843144" sldId="264"/>
            <ac:spMk id="5" creationId="{FE3DA4E0-14A1-393C-3C02-B728F5C2DDCB}"/>
          </ac:spMkLst>
        </pc:spChg>
        <pc:graphicFrameChg chg="del">
          <ac:chgData name="Marina Christofi" userId="2353b64467cad685" providerId="LiveId" clId="{3D680EE0-A162-49F9-96E1-845C57A401E5}" dt="2024-04-15T20:47:21.448" v="20" actId="478"/>
          <ac:graphicFrameMkLst>
            <pc:docMk/>
            <pc:sldMk cId="3291843144" sldId="264"/>
            <ac:graphicFrameMk id="4" creationId="{00000000-0000-0000-0000-000000000000}"/>
          </ac:graphicFrameMkLst>
        </pc:graphicFrameChg>
        <pc:picChg chg="add mod">
          <ac:chgData name="Marina Christofi" userId="2353b64467cad685" providerId="LiveId" clId="{3D680EE0-A162-49F9-96E1-845C57A401E5}" dt="2024-04-15T20:47:39.632" v="40" actId="197"/>
          <ac:picMkLst>
            <pc:docMk/>
            <pc:sldMk cId="3291843144" sldId="264"/>
            <ac:picMk id="7" creationId="{21F0AA22-DA7E-C63B-1024-1582C17A63FB}"/>
          </ac:picMkLst>
        </pc:picChg>
      </pc:sldChg>
      <pc:sldChg chg="new del ord">
        <pc:chgData name="Marina Christofi" userId="2353b64467cad685" providerId="LiveId" clId="{3D680EE0-A162-49F9-96E1-845C57A401E5}" dt="2024-04-15T16:22:52.372" v="4" actId="680"/>
        <pc:sldMkLst>
          <pc:docMk/>
          <pc:sldMk cId="2646857252" sldId="265"/>
        </pc:sldMkLst>
      </pc:sldChg>
      <pc:sldChg chg="new ord">
        <pc:chgData name="Marina Christofi" userId="2353b64467cad685" providerId="LiveId" clId="{3D680EE0-A162-49F9-96E1-845C57A401E5}" dt="2024-04-15T16:23:03.718" v="7"/>
        <pc:sldMkLst>
          <pc:docMk/>
          <pc:sldMk cId="3162837638" sldId="265"/>
        </pc:sldMkLst>
      </pc:sldChg>
      <pc:sldChg chg="addSp delSp modSp new mod">
        <pc:chgData name="Marina Christofi" userId="2353b64467cad685" providerId="LiveId" clId="{3D680EE0-A162-49F9-96E1-845C57A401E5}" dt="2024-04-15T20:48:48.400" v="43" actId="478"/>
        <pc:sldMkLst>
          <pc:docMk/>
          <pc:sldMk cId="2816357915" sldId="266"/>
        </pc:sldMkLst>
        <pc:spChg chg="del">
          <ac:chgData name="Marina Christofi" userId="2353b64467cad685" providerId="LiveId" clId="{3D680EE0-A162-49F9-96E1-845C57A401E5}" dt="2024-04-15T20:48:48.400" v="43" actId="478"/>
          <ac:spMkLst>
            <pc:docMk/>
            <pc:sldMk cId="2816357915" sldId="266"/>
            <ac:spMk id="2" creationId="{73CEDF16-018A-064E-F9F3-62976CE4D494}"/>
          </ac:spMkLst>
        </pc:spChg>
        <pc:spChg chg="del">
          <ac:chgData name="Marina Christofi" userId="2353b64467cad685" providerId="LiveId" clId="{3D680EE0-A162-49F9-96E1-845C57A401E5}" dt="2024-04-15T20:48:41.093" v="42" actId="1957"/>
          <ac:spMkLst>
            <pc:docMk/>
            <pc:sldMk cId="2816357915" sldId="266"/>
            <ac:spMk id="3" creationId="{08625C00-2AF6-E14D-2547-2960AF530D05}"/>
          </ac:spMkLst>
        </pc:spChg>
        <pc:graphicFrameChg chg="add mod">
          <ac:chgData name="Marina Christofi" userId="2353b64467cad685" providerId="LiveId" clId="{3D680EE0-A162-49F9-96E1-845C57A401E5}" dt="2024-04-15T20:48:41.093" v="42" actId="1957"/>
          <ac:graphicFrameMkLst>
            <pc:docMk/>
            <pc:sldMk cId="2816357915" sldId="266"/>
            <ac:graphicFrameMk id="6" creationId="{3620A5DC-2C01-69F3-0B66-0D8EA2BDD450}"/>
          </ac:graphicFrameMkLst>
        </pc:graphicFrameChg>
      </pc:sldChg>
      <pc:sldChg chg="new del">
        <pc:chgData name="Marina Christofi" userId="2353b64467cad685" providerId="LiveId" clId="{3D680EE0-A162-49F9-96E1-845C57A401E5}" dt="2024-04-15T20:33:31.886" v="10" actId="47"/>
        <pc:sldMkLst>
          <pc:docMk/>
          <pc:sldMk cId="537830372" sldId="267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953-4B10-8D34-0956D39F0F7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953-4B10-8D34-0956D39F0F74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953-4B10-8D34-0956D39F0F7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289299823"/>
        <c:axId val="1289300303"/>
      </c:barChart>
      <c:catAx>
        <c:axId val="12892998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89300303"/>
        <c:crosses val="autoZero"/>
        <c:auto val="1"/>
        <c:lblAlgn val="ctr"/>
        <c:lblOffset val="100"/>
        <c:noMultiLvlLbl val="0"/>
      </c:catAx>
      <c:valAx>
        <c:axId val="128930030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8929982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C2DF13C-3827-4E3B-B3DB-98D3780B06B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Y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BD016DA-33E4-4FA7-B682-75433906049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DA7081-0328-4729-97DD-C41A481C2083}" type="datetimeFigureOut">
              <a:rPr lang="en-CY" smtClean="0"/>
              <a:t>05/05/2025</a:t>
            </a:fld>
            <a:endParaRPr lang="en-CY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46C1EAC-0A68-4D5C-9990-B8FF07FEC39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Y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8BF256B-F478-4088-A090-F8A47BD0F93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9FFDCE-8974-4232-9A06-2928AA1E3B70}" type="slidenum">
              <a:rPr lang="en-CY" smtClean="0"/>
              <a:t>‹#›</a:t>
            </a:fld>
            <a:endParaRPr lang="en-CY"/>
          </a:p>
        </p:txBody>
      </p:sp>
    </p:spTree>
    <p:extLst>
      <p:ext uri="{BB962C8B-B14F-4D97-AF65-F5344CB8AC3E}">
        <p14:creationId xmlns:p14="http://schemas.microsoft.com/office/powerpoint/2010/main" val="28856601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505B34-1651-446C-BDE4-98340F2B08D2}" type="datetimeFigureOut">
              <a:rPr lang="en-CY" smtClean="0"/>
              <a:t>05/05/2025</a:t>
            </a:fld>
            <a:endParaRPr lang="en-C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49"/>
            <a:ext cx="5486400" cy="360045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12D040-2AE7-4A03-BDD6-D33CA12BF917}" type="slidenum">
              <a:rPr lang="en-CY" smtClean="0"/>
              <a:t>‹#›</a:t>
            </a:fld>
            <a:endParaRPr lang="en-CY"/>
          </a:p>
        </p:txBody>
      </p:sp>
    </p:spTree>
    <p:extLst>
      <p:ext uri="{BB962C8B-B14F-4D97-AF65-F5344CB8AC3E}">
        <p14:creationId xmlns:p14="http://schemas.microsoft.com/office/powerpoint/2010/main" val="8842743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02066" rtl="0" eaLnBrk="1" latinLnBrk="0" hangingPunct="1">
      <a:defRPr sz="790" kern="1200">
        <a:solidFill>
          <a:schemeClr val="tx1"/>
        </a:solidFill>
        <a:latin typeface="+mn-lt"/>
        <a:ea typeface="+mn-ea"/>
        <a:cs typeface="+mn-cs"/>
      </a:defRPr>
    </a:lvl1pPr>
    <a:lvl2pPr marL="301032" algn="l" defTabSz="602066" rtl="0" eaLnBrk="1" latinLnBrk="0" hangingPunct="1">
      <a:defRPr sz="790" kern="1200">
        <a:solidFill>
          <a:schemeClr val="tx1"/>
        </a:solidFill>
        <a:latin typeface="+mn-lt"/>
        <a:ea typeface="+mn-ea"/>
        <a:cs typeface="+mn-cs"/>
      </a:defRPr>
    </a:lvl2pPr>
    <a:lvl3pPr marL="602066" algn="l" defTabSz="602066" rtl="0" eaLnBrk="1" latinLnBrk="0" hangingPunct="1">
      <a:defRPr sz="790" kern="1200">
        <a:solidFill>
          <a:schemeClr val="tx1"/>
        </a:solidFill>
        <a:latin typeface="+mn-lt"/>
        <a:ea typeface="+mn-ea"/>
        <a:cs typeface="+mn-cs"/>
      </a:defRPr>
    </a:lvl3pPr>
    <a:lvl4pPr marL="903100" algn="l" defTabSz="602066" rtl="0" eaLnBrk="1" latinLnBrk="0" hangingPunct="1">
      <a:defRPr sz="790" kern="1200">
        <a:solidFill>
          <a:schemeClr val="tx1"/>
        </a:solidFill>
        <a:latin typeface="+mn-lt"/>
        <a:ea typeface="+mn-ea"/>
        <a:cs typeface="+mn-cs"/>
      </a:defRPr>
    </a:lvl4pPr>
    <a:lvl5pPr marL="1204132" algn="l" defTabSz="602066" rtl="0" eaLnBrk="1" latinLnBrk="0" hangingPunct="1">
      <a:defRPr sz="790" kern="1200">
        <a:solidFill>
          <a:schemeClr val="tx1"/>
        </a:solidFill>
        <a:latin typeface="+mn-lt"/>
        <a:ea typeface="+mn-ea"/>
        <a:cs typeface="+mn-cs"/>
      </a:defRPr>
    </a:lvl5pPr>
    <a:lvl6pPr marL="1505166" algn="l" defTabSz="602066" rtl="0" eaLnBrk="1" latinLnBrk="0" hangingPunct="1">
      <a:defRPr sz="790" kern="1200">
        <a:solidFill>
          <a:schemeClr val="tx1"/>
        </a:solidFill>
        <a:latin typeface="+mn-lt"/>
        <a:ea typeface="+mn-ea"/>
        <a:cs typeface="+mn-cs"/>
      </a:defRPr>
    </a:lvl6pPr>
    <a:lvl7pPr marL="1806198" algn="l" defTabSz="602066" rtl="0" eaLnBrk="1" latinLnBrk="0" hangingPunct="1">
      <a:defRPr sz="790" kern="1200">
        <a:solidFill>
          <a:schemeClr val="tx1"/>
        </a:solidFill>
        <a:latin typeface="+mn-lt"/>
        <a:ea typeface="+mn-ea"/>
        <a:cs typeface="+mn-cs"/>
      </a:defRPr>
    </a:lvl7pPr>
    <a:lvl8pPr marL="2107231" algn="l" defTabSz="602066" rtl="0" eaLnBrk="1" latinLnBrk="0" hangingPunct="1">
      <a:defRPr sz="790" kern="1200">
        <a:solidFill>
          <a:schemeClr val="tx1"/>
        </a:solidFill>
        <a:latin typeface="+mn-lt"/>
        <a:ea typeface="+mn-ea"/>
        <a:cs typeface="+mn-cs"/>
      </a:defRPr>
    </a:lvl8pPr>
    <a:lvl9pPr marL="2408266" algn="l" defTabSz="602066" rtl="0" eaLnBrk="1" latinLnBrk="0" hangingPunct="1">
      <a:defRPr sz="79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/>
              <a:t>Εδώ βλέπουμε τις παραλίες της Αγίας Νάπας, το μουσείο Κυπριακής παράδοσης, τους τάφους των Βασιλέων και άλλα. </a:t>
            </a:r>
            <a:endParaRPr lang="en-C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12D040-2AE7-4A03-BDD6-D33CA12BF917}" type="slidenum">
              <a:rPr lang="en-CY" smtClean="0"/>
              <a:t>3</a:t>
            </a:fld>
            <a:endParaRPr lang="en-CY"/>
          </a:p>
        </p:txBody>
      </p:sp>
    </p:spTree>
    <p:extLst>
      <p:ext uri="{BB962C8B-B14F-4D97-AF65-F5344CB8AC3E}">
        <p14:creationId xmlns:p14="http://schemas.microsoft.com/office/powerpoint/2010/main" val="42584156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7687" y="879968"/>
            <a:ext cx="6093778" cy="1871947"/>
          </a:xfrm>
        </p:spPr>
        <p:txBody>
          <a:bodyPr anchor="b"/>
          <a:lstStyle>
            <a:lvl1pPr algn="ctr">
              <a:defRPr sz="470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6147" y="2824100"/>
            <a:ext cx="5376863" cy="1298162"/>
          </a:xfrm>
        </p:spPr>
        <p:txBody>
          <a:bodyPr/>
          <a:lstStyle>
            <a:lvl1pPr marL="0" indent="0" algn="ctr">
              <a:buNone/>
              <a:defRPr sz="1883"/>
            </a:lvl1pPr>
            <a:lvl2pPr marL="358426" indent="0" algn="ctr">
              <a:buNone/>
              <a:defRPr sz="1568"/>
            </a:lvl2pPr>
            <a:lvl3pPr marL="716849" indent="0" algn="ctr">
              <a:buNone/>
              <a:defRPr sz="1411"/>
            </a:lvl3pPr>
            <a:lvl4pPr marL="1075273" indent="0" algn="ctr">
              <a:buNone/>
              <a:defRPr sz="1253"/>
            </a:lvl4pPr>
            <a:lvl5pPr marL="1433695" indent="0" algn="ctr">
              <a:buNone/>
              <a:defRPr sz="1253"/>
            </a:lvl5pPr>
            <a:lvl6pPr marL="1792121" indent="0" algn="ctr">
              <a:buNone/>
              <a:defRPr sz="1253"/>
            </a:lvl6pPr>
            <a:lvl7pPr marL="2150545" indent="0" algn="ctr">
              <a:buNone/>
              <a:defRPr sz="1253"/>
            </a:lvl7pPr>
            <a:lvl8pPr marL="2508969" indent="0" algn="ctr">
              <a:buNone/>
              <a:defRPr sz="1253"/>
            </a:lvl8pPr>
            <a:lvl9pPr marL="2867391" indent="0" algn="ctr">
              <a:buNone/>
              <a:defRPr sz="125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A0E84-716A-4319-9CA0-3805CFC77DDB}" type="datetimeFigureOut">
              <a:rPr lang="en-CY" smtClean="0"/>
              <a:t>05/05/2025</a:t>
            </a:fld>
            <a:endParaRPr lang="en-C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CAF77-ED2A-4EBE-B2DA-B7DA73980969}" type="slidenum">
              <a:rPr lang="en-CY" smtClean="0"/>
              <a:t>‹#›</a:t>
            </a:fld>
            <a:endParaRPr lang="en-CY"/>
          </a:p>
        </p:txBody>
      </p:sp>
    </p:spTree>
    <p:extLst>
      <p:ext uri="{BB962C8B-B14F-4D97-AF65-F5344CB8AC3E}">
        <p14:creationId xmlns:p14="http://schemas.microsoft.com/office/powerpoint/2010/main" val="32000392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A0E84-716A-4319-9CA0-3805CFC77DDB}" type="datetimeFigureOut">
              <a:rPr lang="en-CY" smtClean="0"/>
              <a:t>05/05/2025</a:t>
            </a:fld>
            <a:endParaRPr lang="en-C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CAF77-ED2A-4EBE-B2DA-B7DA73980969}" type="slidenum">
              <a:rPr lang="en-CY" smtClean="0"/>
              <a:t>‹#›</a:t>
            </a:fld>
            <a:endParaRPr lang="en-CY"/>
          </a:p>
        </p:txBody>
      </p:sp>
    </p:spTree>
    <p:extLst>
      <p:ext uri="{BB962C8B-B14F-4D97-AF65-F5344CB8AC3E}">
        <p14:creationId xmlns:p14="http://schemas.microsoft.com/office/powerpoint/2010/main" val="40480358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30423" y="286266"/>
            <a:ext cx="1545848" cy="4556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2880" y="286266"/>
            <a:ext cx="4547930" cy="4556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A0E84-716A-4319-9CA0-3805CFC77DDB}" type="datetimeFigureOut">
              <a:rPr lang="en-CY" smtClean="0"/>
              <a:t>05/05/2025</a:t>
            </a:fld>
            <a:endParaRPr lang="en-C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CAF77-ED2A-4EBE-B2DA-B7DA73980969}" type="slidenum">
              <a:rPr lang="en-CY" smtClean="0"/>
              <a:t>‹#›</a:t>
            </a:fld>
            <a:endParaRPr lang="en-CY"/>
          </a:p>
        </p:txBody>
      </p:sp>
    </p:spTree>
    <p:extLst>
      <p:ext uri="{BB962C8B-B14F-4D97-AF65-F5344CB8AC3E}">
        <p14:creationId xmlns:p14="http://schemas.microsoft.com/office/powerpoint/2010/main" val="1489382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A0E84-716A-4319-9CA0-3805CFC77DDB}" type="datetimeFigureOut">
              <a:rPr lang="en-CY" smtClean="0"/>
              <a:t>05/05/2025</a:t>
            </a:fld>
            <a:endParaRPr lang="en-C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CAF77-ED2A-4EBE-B2DA-B7DA73980969}" type="slidenum">
              <a:rPr lang="en-CY" smtClean="0"/>
              <a:t>‹#›</a:t>
            </a:fld>
            <a:endParaRPr lang="en-CY"/>
          </a:p>
        </p:txBody>
      </p:sp>
    </p:spTree>
    <p:extLst>
      <p:ext uri="{BB962C8B-B14F-4D97-AF65-F5344CB8AC3E}">
        <p14:creationId xmlns:p14="http://schemas.microsoft.com/office/powerpoint/2010/main" val="3046927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9147" y="1340485"/>
            <a:ext cx="6183391" cy="2236626"/>
          </a:xfrm>
        </p:spPr>
        <p:txBody>
          <a:bodyPr anchor="b"/>
          <a:lstStyle>
            <a:lvl1pPr>
              <a:defRPr sz="470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147" y="3598275"/>
            <a:ext cx="6183391" cy="1176189"/>
          </a:xfrm>
        </p:spPr>
        <p:txBody>
          <a:bodyPr/>
          <a:lstStyle>
            <a:lvl1pPr marL="0" indent="0">
              <a:buNone/>
              <a:defRPr sz="1883">
                <a:solidFill>
                  <a:schemeClr val="tx1"/>
                </a:solidFill>
              </a:defRPr>
            </a:lvl1pPr>
            <a:lvl2pPr marL="358426" indent="0">
              <a:buNone/>
              <a:defRPr sz="1568">
                <a:solidFill>
                  <a:schemeClr val="tx1">
                    <a:tint val="75000"/>
                  </a:schemeClr>
                </a:solidFill>
              </a:defRPr>
            </a:lvl2pPr>
            <a:lvl3pPr marL="716849" indent="0">
              <a:buNone/>
              <a:defRPr sz="1411">
                <a:solidFill>
                  <a:schemeClr val="tx1">
                    <a:tint val="75000"/>
                  </a:schemeClr>
                </a:solidFill>
              </a:defRPr>
            </a:lvl3pPr>
            <a:lvl4pPr marL="1075273" indent="0">
              <a:buNone/>
              <a:defRPr sz="1253">
                <a:solidFill>
                  <a:schemeClr val="tx1">
                    <a:tint val="75000"/>
                  </a:schemeClr>
                </a:solidFill>
              </a:defRPr>
            </a:lvl4pPr>
            <a:lvl5pPr marL="1433695" indent="0">
              <a:buNone/>
              <a:defRPr sz="1253">
                <a:solidFill>
                  <a:schemeClr val="tx1">
                    <a:tint val="75000"/>
                  </a:schemeClr>
                </a:solidFill>
              </a:defRPr>
            </a:lvl5pPr>
            <a:lvl6pPr marL="1792121" indent="0">
              <a:buNone/>
              <a:defRPr sz="1253">
                <a:solidFill>
                  <a:schemeClr val="tx1">
                    <a:tint val="75000"/>
                  </a:schemeClr>
                </a:solidFill>
              </a:defRPr>
            </a:lvl6pPr>
            <a:lvl7pPr marL="2150545" indent="0">
              <a:buNone/>
              <a:defRPr sz="1253">
                <a:solidFill>
                  <a:schemeClr val="tx1">
                    <a:tint val="75000"/>
                  </a:schemeClr>
                </a:solidFill>
              </a:defRPr>
            </a:lvl7pPr>
            <a:lvl8pPr marL="2508969" indent="0">
              <a:buNone/>
              <a:defRPr sz="1253">
                <a:solidFill>
                  <a:schemeClr val="tx1">
                    <a:tint val="75000"/>
                  </a:schemeClr>
                </a:solidFill>
              </a:defRPr>
            </a:lvl8pPr>
            <a:lvl9pPr marL="2867391" indent="0">
              <a:buNone/>
              <a:defRPr sz="125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A0E84-716A-4319-9CA0-3805CFC77DDB}" type="datetimeFigureOut">
              <a:rPr lang="en-CY" smtClean="0"/>
              <a:t>05/05/2025</a:t>
            </a:fld>
            <a:endParaRPr lang="en-C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CAF77-ED2A-4EBE-B2DA-B7DA73980969}" type="slidenum">
              <a:rPr lang="en-CY" smtClean="0"/>
              <a:t>‹#›</a:t>
            </a:fld>
            <a:endParaRPr lang="en-CY"/>
          </a:p>
        </p:txBody>
      </p:sp>
    </p:spTree>
    <p:extLst>
      <p:ext uri="{BB962C8B-B14F-4D97-AF65-F5344CB8AC3E}">
        <p14:creationId xmlns:p14="http://schemas.microsoft.com/office/powerpoint/2010/main" val="3138794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2883" y="1431343"/>
            <a:ext cx="3046889" cy="34115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29384" y="1431343"/>
            <a:ext cx="3046889" cy="34115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A0E84-716A-4319-9CA0-3805CFC77DDB}" type="datetimeFigureOut">
              <a:rPr lang="en-CY" smtClean="0"/>
              <a:t>05/05/2025</a:t>
            </a:fld>
            <a:endParaRPr lang="en-C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CAF77-ED2A-4EBE-B2DA-B7DA73980969}" type="slidenum">
              <a:rPr lang="en-CY" smtClean="0"/>
              <a:t>‹#›</a:t>
            </a:fld>
            <a:endParaRPr lang="en-CY"/>
          </a:p>
        </p:txBody>
      </p:sp>
    </p:spTree>
    <p:extLst>
      <p:ext uri="{BB962C8B-B14F-4D97-AF65-F5344CB8AC3E}">
        <p14:creationId xmlns:p14="http://schemas.microsoft.com/office/powerpoint/2010/main" val="892181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815" y="286267"/>
            <a:ext cx="6183391" cy="103928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3814" y="1318081"/>
            <a:ext cx="3032886" cy="645970"/>
          </a:xfrm>
        </p:spPr>
        <p:txBody>
          <a:bodyPr anchor="b"/>
          <a:lstStyle>
            <a:lvl1pPr marL="0" indent="0">
              <a:buNone/>
              <a:defRPr sz="1883" b="1"/>
            </a:lvl1pPr>
            <a:lvl2pPr marL="358426" indent="0">
              <a:buNone/>
              <a:defRPr sz="1568" b="1"/>
            </a:lvl2pPr>
            <a:lvl3pPr marL="716849" indent="0">
              <a:buNone/>
              <a:defRPr sz="1411" b="1"/>
            </a:lvl3pPr>
            <a:lvl4pPr marL="1075273" indent="0">
              <a:buNone/>
              <a:defRPr sz="1253" b="1"/>
            </a:lvl4pPr>
            <a:lvl5pPr marL="1433695" indent="0">
              <a:buNone/>
              <a:defRPr sz="1253" b="1"/>
            </a:lvl5pPr>
            <a:lvl6pPr marL="1792121" indent="0">
              <a:buNone/>
              <a:defRPr sz="1253" b="1"/>
            </a:lvl6pPr>
            <a:lvl7pPr marL="2150545" indent="0">
              <a:buNone/>
              <a:defRPr sz="1253" b="1"/>
            </a:lvl7pPr>
            <a:lvl8pPr marL="2508969" indent="0">
              <a:buNone/>
              <a:defRPr sz="1253" b="1"/>
            </a:lvl8pPr>
            <a:lvl9pPr marL="2867391" indent="0">
              <a:buNone/>
              <a:defRPr sz="125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3814" y="1964052"/>
            <a:ext cx="3032886" cy="288881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629386" y="1318081"/>
            <a:ext cx="3047822" cy="645970"/>
          </a:xfrm>
        </p:spPr>
        <p:txBody>
          <a:bodyPr anchor="b"/>
          <a:lstStyle>
            <a:lvl1pPr marL="0" indent="0">
              <a:buNone/>
              <a:defRPr sz="1883" b="1"/>
            </a:lvl1pPr>
            <a:lvl2pPr marL="358426" indent="0">
              <a:buNone/>
              <a:defRPr sz="1568" b="1"/>
            </a:lvl2pPr>
            <a:lvl3pPr marL="716849" indent="0">
              <a:buNone/>
              <a:defRPr sz="1411" b="1"/>
            </a:lvl3pPr>
            <a:lvl4pPr marL="1075273" indent="0">
              <a:buNone/>
              <a:defRPr sz="1253" b="1"/>
            </a:lvl4pPr>
            <a:lvl5pPr marL="1433695" indent="0">
              <a:buNone/>
              <a:defRPr sz="1253" b="1"/>
            </a:lvl5pPr>
            <a:lvl6pPr marL="1792121" indent="0">
              <a:buNone/>
              <a:defRPr sz="1253" b="1"/>
            </a:lvl6pPr>
            <a:lvl7pPr marL="2150545" indent="0">
              <a:buNone/>
              <a:defRPr sz="1253" b="1"/>
            </a:lvl7pPr>
            <a:lvl8pPr marL="2508969" indent="0">
              <a:buNone/>
              <a:defRPr sz="1253" b="1"/>
            </a:lvl8pPr>
            <a:lvl9pPr marL="2867391" indent="0">
              <a:buNone/>
              <a:defRPr sz="125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629386" y="1964052"/>
            <a:ext cx="3047822" cy="288881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A0E84-716A-4319-9CA0-3805CFC77DDB}" type="datetimeFigureOut">
              <a:rPr lang="en-CY" smtClean="0"/>
              <a:t>05/05/2025</a:t>
            </a:fld>
            <a:endParaRPr lang="en-C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CAF77-ED2A-4EBE-B2DA-B7DA73980969}" type="slidenum">
              <a:rPr lang="en-CY" smtClean="0"/>
              <a:t>‹#›</a:t>
            </a:fld>
            <a:endParaRPr lang="en-CY"/>
          </a:p>
        </p:txBody>
      </p:sp>
    </p:spTree>
    <p:extLst>
      <p:ext uri="{BB962C8B-B14F-4D97-AF65-F5344CB8AC3E}">
        <p14:creationId xmlns:p14="http://schemas.microsoft.com/office/powerpoint/2010/main" val="32467263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A0E84-716A-4319-9CA0-3805CFC77DDB}" type="datetimeFigureOut">
              <a:rPr lang="en-CY" smtClean="0"/>
              <a:t>05/05/2025</a:t>
            </a:fld>
            <a:endParaRPr lang="en-C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CAF77-ED2A-4EBE-B2DA-B7DA73980969}" type="slidenum">
              <a:rPr lang="en-CY" smtClean="0"/>
              <a:t>‹#›</a:t>
            </a:fld>
            <a:endParaRPr lang="en-CY"/>
          </a:p>
        </p:txBody>
      </p:sp>
    </p:spTree>
    <p:extLst>
      <p:ext uri="{BB962C8B-B14F-4D97-AF65-F5344CB8AC3E}">
        <p14:creationId xmlns:p14="http://schemas.microsoft.com/office/powerpoint/2010/main" val="34988497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A0E84-716A-4319-9CA0-3805CFC77DDB}" type="datetimeFigureOut">
              <a:rPr lang="en-CY" smtClean="0"/>
              <a:t>05/05/2025</a:t>
            </a:fld>
            <a:endParaRPr lang="en-C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CAF77-ED2A-4EBE-B2DA-B7DA73980969}" type="slidenum">
              <a:rPr lang="en-CY" smtClean="0"/>
              <a:t>‹#›</a:t>
            </a:fld>
            <a:endParaRPr lang="en-CY"/>
          </a:p>
        </p:txBody>
      </p:sp>
    </p:spTree>
    <p:extLst>
      <p:ext uri="{BB962C8B-B14F-4D97-AF65-F5344CB8AC3E}">
        <p14:creationId xmlns:p14="http://schemas.microsoft.com/office/powerpoint/2010/main" val="3066114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815" y="358462"/>
            <a:ext cx="2312237" cy="1254601"/>
          </a:xfrm>
        </p:spPr>
        <p:txBody>
          <a:bodyPr anchor="b"/>
          <a:lstStyle>
            <a:lvl1pPr>
              <a:defRPr sz="250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7823" y="774173"/>
            <a:ext cx="3629382" cy="3821060"/>
          </a:xfrm>
        </p:spPr>
        <p:txBody>
          <a:bodyPr/>
          <a:lstStyle>
            <a:lvl1pPr>
              <a:defRPr sz="2509"/>
            </a:lvl1pPr>
            <a:lvl2pPr>
              <a:defRPr sz="2195"/>
            </a:lvl2pPr>
            <a:lvl3pPr>
              <a:defRPr sz="1883"/>
            </a:lvl3pPr>
            <a:lvl4pPr>
              <a:defRPr sz="1568"/>
            </a:lvl4pPr>
            <a:lvl5pPr>
              <a:defRPr sz="1568"/>
            </a:lvl5pPr>
            <a:lvl6pPr>
              <a:defRPr sz="1568"/>
            </a:lvl6pPr>
            <a:lvl7pPr>
              <a:defRPr sz="1568"/>
            </a:lvl7pPr>
            <a:lvl8pPr>
              <a:defRPr sz="1568"/>
            </a:lvl8pPr>
            <a:lvl9pPr>
              <a:defRPr sz="156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3815" y="1613063"/>
            <a:ext cx="2312237" cy="2988393"/>
          </a:xfrm>
        </p:spPr>
        <p:txBody>
          <a:bodyPr/>
          <a:lstStyle>
            <a:lvl1pPr marL="0" indent="0">
              <a:buNone/>
              <a:defRPr sz="1253"/>
            </a:lvl1pPr>
            <a:lvl2pPr marL="358426" indent="0">
              <a:buNone/>
              <a:defRPr sz="1099"/>
            </a:lvl2pPr>
            <a:lvl3pPr marL="716849" indent="0">
              <a:buNone/>
              <a:defRPr sz="941"/>
            </a:lvl3pPr>
            <a:lvl4pPr marL="1075273" indent="0">
              <a:buNone/>
              <a:defRPr sz="784"/>
            </a:lvl4pPr>
            <a:lvl5pPr marL="1433695" indent="0">
              <a:buNone/>
              <a:defRPr sz="784"/>
            </a:lvl5pPr>
            <a:lvl6pPr marL="1792121" indent="0">
              <a:buNone/>
              <a:defRPr sz="784"/>
            </a:lvl6pPr>
            <a:lvl7pPr marL="2150545" indent="0">
              <a:buNone/>
              <a:defRPr sz="784"/>
            </a:lvl7pPr>
            <a:lvl8pPr marL="2508969" indent="0">
              <a:buNone/>
              <a:defRPr sz="784"/>
            </a:lvl8pPr>
            <a:lvl9pPr marL="2867391" indent="0">
              <a:buNone/>
              <a:defRPr sz="78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A0E84-716A-4319-9CA0-3805CFC77DDB}" type="datetimeFigureOut">
              <a:rPr lang="en-CY" smtClean="0"/>
              <a:t>05/05/2025</a:t>
            </a:fld>
            <a:endParaRPr lang="en-C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CAF77-ED2A-4EBE-B2DA-B7DA73980969}" type="slidenum">
              <a:rPr lang="en-CY" smtClean="0"/>
              <a:t>‹#›</a:t>
            </a:fld>
            <a:endParaRPr lang="en-CY"/>
          </a:p>
        </p:txBody>
      </p:sp>
    </p:spTree>
    <p:extLst>
      <p:ext uri="{BB962C8B-B14F-4D97-AF65-F5344CB8AC3E}">
        <p14:creationId xmlns:p14="http://schemas.microsoft.com/office/powerpoint/2010/main" val="32530404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815" y="358462"/>
            <a:ext cx="2312237" cy="1254601"/>
          </a:xfrm>
        </p:spPr>
        <p:txBody>
          <a:bodyPr anchor="b"/>
          <a:lstStyle>
            <a:lvl1pPr>
              <a:defRPr sz="250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047823" y="774173"/>
            <a:ext cx="3629382" cy="3821060"/>
          </a:xfrm>
        </p:spPr>
        <p:txBody>
          <a:bodyPr anchor="t"/>
          <a:lstStyle>
            <a:lvl1pPr marL="0" indent="0">
              <a:buNone/>
              <a:defRPr sz="2509"/>
            </a:lvl1pPr>
            <a:lvl2pPr marL="358426" indent="0">
              <a:buNone/>
              <a:defRPr sz="2195"/>
            </a:lvl2pPr>
            <a:lvl3pPr marL="716849" indent="0">
              <a:buNone/>
              <a:defRPr sz="1883"/>
            </a:lvl3pPr>
            <a:lvl4pPr marL="1075273" indent="0">
              <a:buNone/>
              <a:defRPr sz="1568"/>
            </a:lvl4pPr>
            <a:lvl5pPr marL="1433695" indent="0">
              <a:buNone/>
              <a:defRPr sz="1568"/>
            </a:lvl5pPr>
            <a:lvl6pPr marL="1792121" indent="0">
              <a:buNone/>
              <a:defRPr sz="1568"/>
            </a:lvl6pPr>
            <a:lvl7pPr marL="2150545" indent="0">
              <a:buNone/>
              <a:defRPr sz="1568"/>
            </a:lvl7pPr>
            <a:lvl8pPr marL="2508969" indent="0">
              <a:buNone/>
              <a:defRPr sz="1568"/>
            </a:lvl8pPr>
            <a:lvl9pPr marL="2867391" indent="0">
              <a:buNone/>
              <a:defRPr sz="1568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3815" y="1613063"/>
            <a:ext cx="2312237" cy="2988393"/>
          </a:xfrm>
        </p:spPr>
        <p:txBody>
          <a:bodyPr/>
          <a:lstStyle>
            <a:lvl1pPr marL="0" indent="0">
              <a:buNone/>
              <a:defRPr sz="1253"/>
            </a:lvl1pPr>
            <a:lvl2pPr marL="358426" indent="0">
              <a:buNone/>
              <a:defRPr sz="1099"/>
            </a:lvl2pPr>
            <a:lvl3pPr marL="716849" indent="0">
              <a:buNone/>
              <a:defRPr sz="941"/>
            </a:lvl3pPr>
            <a:lvl4pPr marL="1075273" indent="0">
              <a:buNone/>
              <a:defRPr sz="784"/>
            </a:lvl4pPr>
            <a:lvl5pPr marL="1433695" indent="0">
              <a:buNone/>
              <a:defRPr sz="784"/>
            </a:lvl5pPr>
            <a:lvl6pPr marL="1792121" indent="0">
              <a:buNone/>
              <a:defRPr sz="784"/>
            </a:lvl6pPr>
            <a:lvl7pPr marL="2150545" indent="0">
              <a:buNone/>
              <a:defRPr sz="784"/>
            </a:lvl7pPr>
            <a:lvl8pPr marL="2508969" indent="0">
              <a:buNone/>
              <a:defRPr sz="784"/>
            </a:lvl8pPr>
            <a:lvl9pPr marL="2867391" indent="0">
              <a:buNone/>
              <a:defRPr sz="78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A0E84-716A-4319-9CA0-3805CFC77DDB}" type="datetimeFigureOut">
              <a:rPr lang="en-CY" smtClean="0"/>
              <a:t>05/05/2025</a:t>
            </a:fld>
            <a:endParaRPr lang="en-C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CAF77-ED2A-4EBE-B2DA-B7DA73980969}" type="slidenum">
              <a:rPr lang="en-CY" smtClean="0"/>
              <a:t>‹#›</a:t>
            </a:fld>
            <a:endParaRPr lang="en-CY"/>
          </a:p>
        </p:txBody>
      </p:sp>
    </p:spTree>
    <p:extLst>
      <p:ext uri="{BB962C8B-B14F-4D97-AF65-F5344CB8AC3E}">
        <p14:creationId xmlns:p14="http://schemas.microsoft.com/office/powerpoint/2010/main" val="1265968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2881" y="286267"/>
            <a:ext cx="6183391" cy="10392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2881" y="1431343"/>
            <a:ext cx="6183391" cy="34115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2881" y="4983562"/>
            <a:ext cx="1613059" cy="28626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4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AA0E84-716A-4319-9CA0-3805CFC77DDB}" type="datetimeFigureOut">
              <a:rPr lang="en-CY" smtClean="0"/>
              <a:t>05/05/2025</a:t>
            </a:fld>
            <a:endParaRPr lang="en-C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74784" y="4983562"/>
            <a:ext cx="2419588" cy="28626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4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063214" y="4983562"/>
            <a:ext cx="1613059" cy="28626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4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1CAF77-ED2A-4EBE-B2DA-B7DA73980969}" type="slidenum">
              <a:rPr lang="en-CY" smtClean="0"/>
              <a:t>‹#›</a:t>
            </a:fld>
            <a:endParaRPr lang="en-CY"/>
          </a:p>
        </p:txBody>
      </p:sp>
    </p:spTree>
    <p:extLst>
      <p:ext uri="{BB962C8B-B14F-4D97-AF65-F5344CB8AC3E}">
        <p14:creationId xmlns:p14="http://schemas.microsoft.com/office/powerpoint/2010/main" val="3966458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16849" rtl="0" eaLnBrk="1" latinLnBrk="0" hangingPunct="1">
        <a:lnSpc>
          <a:spcPct val="90000"/>
        </a:lnSpc>
        <a:spcBef>
          <a:spcPct val="0"/>
        </a:spcBef>
        <a:buNone/>
        <a:defRPr sz="345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9212" indent="-179212" algn="l" defTabSz="716849" rtl="0" eaLnBrk="1" latinLnBrk="0" hangingPunct="1">
        <a:lnSpc>
          <a:spcPct val="90000"/>
        </a:lnSpc>
        <a:spcBef>
          <a:spcPts val="784"/>
        </a:spcBef>
        <a:buFont typeface="Arial" panose="020B0604020202020204" pitchFamily="34" charset="0"/>
        <a:buChar char="•"/>
        <a:defRPr sz="2195" kern="1200">
          <a:solidFill>
            <a:schemeClr val="tx1"/>
          </a:solidFill>
          <a:latin typeface="+mn-lt"/>
          <a:ea typeface="+mn-ea"/>
          <a:cs typeface="+mn-cs"/>
        </a:defRPr>
      </a:lvl1pPr>
      <a:lvl2pPr marL="537636" indent="-179212" algn="l" defTabSz="716849" rtl="0" eaLnBrk="1" latinLnBrk="0" hangingPunct="1">
        <a:lnSpc>
          <a:spcPct val="90000"/>
        </a:lnSpc>
        <a:spcBef>
          <a:spcPts val="392"/>
        </a:spcBef>
        <a:buFont typeface="Arial" panose="020B0604020202020204" pitchFamily="34" charset="0"/>
        <a:buChar char="•"/>
        <a:defRPr sz="1883" kern="1200">
          <a:solidFill>
            <a:schemeClr val="tx1"/>
          </a:solidFill>
          <a:latin typeface="+mn-lt"/>
          <a:ea typeface="+mn-ea"/>
          <a:cs typeface="+mn-cs"/>
        </a:defRPr>
      </a:lvl2pPr>
      <a:lvl3pPr marL="896060" indent="-179212" algn="l" defTabSz="716849" rtl="0" eaLnBrk="1" latinLnBrk="0" hangingPunct="1">
        <a:lnSpc>
          <a:spcPct val="90000"/>
        </a:lnSpc>
        <a:spcBef>
          <a:spcPts val="392"/>
        </a:spcBef>
        <a:buFont typeface="Arial" panose="020B0604020202020204" pitchFamily="34" charset="0"/>
        <a:buChar char="•"/>
        <a:defRPr sz="1568" kern="1200">
          <a:solidFill>
            <a:schemeClr val="tx1"/>
          </a:solidFill>
          <a:latin typeface="+mn-lt"/>
          <a:ea typeface="+mn-ea"/>
          <a:cs typeface="+mn-cs"/>
        </a:defRPr>
      </a:lvl3pPr>
      <a:lvl4pPr marL="1254483" indent="-179212" algn="l" defTabSz="716849" rtl="0" eaLnBrk="1" latinLnBrk="0" hangingPunct="1">
        <a:lnSpc>
          <a:spcPct val="90000"/>
        </a:lnSpc>
        <a:spcBef>
          <a:spcPts val="392"/>
        </a:spcBef>
        <a:buFont typeface="Arial" panose="020B0604020202020204" pitchFamily="34" charset="0"/>
        <a:buChar char="•"/>
        <a:defRPr sz="1411" kern="1200">
          <a:solidFill>
            <a:schemeClr val="tx1"/>
          </a:solidFill>
          <a:latin typeface="+mn-lt"/>
          <a:ea typeface="+mn-ea"/>
          <a:cs typeface="+mn-cs"/>
        </a:defRPr>
      </a:lvl4pPr>
      <a:lvl5pPr marL="1612909" indent="-179212" algn="l" defTabSz="716849" rtl="0" eaLnBrk="1" latinLnBrk="0" hangingPunct="1">
        <a:lnSpc>
          <a:spcPct val="90000"/>
        </a:lnSpc>
        <a:spcBef>
          <a:spcPts val="392"/>
        </a:spcBef>
        <a:buFont typeface="Arial" panose="020B0604020202020204" pitchFamily="34" charset="0"/>
        <a:buChar char="•"/>
        <a:defRPr sz="1411" kern="1200">
          <a:solidFill>
            <a:schemeClr val="tx1"/>
          </a:solidFill>
          <a:latin typeface="+mn-lt"/>
          <a:ea typeface="+mn-ea"/>
          <a:cs typeface="+mn-cs"/>
        </a:defRPr>
      </a:lvl5pPr>
      <a:lvl6pPr marL="1971332" indent="-179212" algn="l" defTabSz="716849" rtl="0" eaLnBrk="1" latinLnBrk="0" hangingPunct="1">
        <a:lnSpc>
          <a:spcPct val="90000"/>
        </a:lnSpc>
        <a:spcBef>
          <a:spcPts val="392"/>
        </a:spcBef>
        <a:buFont typeface="Arial" panose="020B0604020202020204" pitchFamily="34" charset="0"/>
        <a:buChar char="•"/>
        <a:defRPr sz="1411" kern="1200">
          <a:solidFill>
            <a:schemeClr val="tx1"/>
          </a:solidFill>
          <a:latin typeface="+mn-lt"/>
          <a:ea typeface="+mn-ea"/>
          <a:cs typeface="+mn-cs"/>
        </a:defRPr>
      </a:lvl6pPr>
      <a:lvl7pPr marL="2329756" indent="-179212" algn="l" defTabSz="716849" rtl="0" eaLnBrk="1" latinLnBrk="0" hangingPunct="1">
        <a:lnSpc>
          <a:spcPct val="90000"/>
        </a:lnSpc>
        <a:spcBef>
          <a:spcPts val="392"/>
        </a:spcBef>
        <a:buFont typeface="Arial" panose="020B0604020202020204" pitchFamily="34" charset="0"/>
        <a:buChar char="•"/>
        <a:defRPr sz="1411" kern="1200">
          <a:solidFill>
            <a:schemeClr val="tx1"/>
          </a:solidFill>
          <a:latin typeface="+mn-lt"/>
          <a:ea typeface="+mn-ea"/>
          <a:cs typeface="+mn-cs"/>
        </a:defRPr>
      </a:lvl7pPr>
      <a:lvl8pPr marL="2688179" indent="-179212" algn="l" defTabSz="716849" rtl="0" eaLnBrk="1" latinLnBrk="0" hangingPunct="1">
        <a:lnSpc>
          <a:spcPct val="90000"/>
        </a:lnSpc>
        <a:spcBef>
          <a:spcPts val="392"/>
        </a:spcBef>
        <a:buFont typeface="Arial" panose="020B0604020202020204" pitchFamily="34" charset="0"/>
        <a:buChar char="•"/>
        <a:defRPr sz="1411" kern="1200">
          <a:solidFill>
            <a:schemeClr val="tx1"/>
          </a:solidFill>
          <a:latin typeface="+mn-lt"/>
          <a:ea typeface="+mn-ea"/>
          <a:cs typeface="+mn-cs"/>
        </a:defRPr>
      </a:lvl8pPr>
      <a:lvl9pPr marL="3046604" indent="-179212" algn="l" defTabSz="716849" rtl="0" eaLnBrk="1" latinLnBrk="0" hangingPunct="1">
        <a:lnSpc>
          <a:spcPct val="90000"/>
        </a:lnSpc>
        <a:spcBef>
          <a:spcPts val="392"/>
        </a:spcBef>
        <a:buFont typeface="Arial" panose="020B0604020202020204" pitchFamily="34" charset="0"/>
        <a:buChar char="•"/>
        <a:defRPr sz="141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16849" rtl="0" eaLnBrk="1" latinLnBrk="0" hangingPunct="1">
        <a:defRPr sz="1411" kern="1200">
          <a:solidFill>
            <a:schemeClr val="tx1"/>
          </a:solidFill>
          <a:latin typeface="+mn-lt"/>
          <a:ea typeface="+mn-ea"/>
          <a:cs typeface="+mn-cs"/>
        </a:defRPr>
      </a:lvl1pPr>
      <a:lvl2pPr marL="358426" algn="l" defTabSz="716849" rtl="0" eaLnBrk="1" latinLnBrk="0" hangingPunct="1">
        <a:defRPr sz="1411" kern="1200">
          <a:solidFill>
            <a:schemeClr val="tx1"/>
          </a:solidFill>
          <a:latin typeface="+mn-lt"/>
          <a:ea typeface="+mn-ea"/>
          <a:cs typeface="+mn-cs"/>
        </a:defRPr>
      </a:lvl2pPr>
      <a:lvl3pPr marL="716849" algn="l" defTabSz="716849" rtl="0" eaLnBrk="1" latinLnBrk="0" hangingPunct="1">
        <a:defRPr sz="1411" kern="1200">
          <a:solidFill>
            <a:schemeClr val="tx1"/>
          </a:solidFill>
          <a:latin typeface="+mn-lt"/>
          <a:ea typeface="+mn-ea"/>
          <a:cs typeface="+mn-cs"/>
        </a:defRPr>
      </a:lvl3pPr>
      <a:lvl4pPr marL="1075273" algn="l" defTabSz="716849" rtl="0" eaLnBrk="1" latinLnBrk="0" hangingPunct="1">
        <a:defRPr sz="1411" kern="1200">
          <a:solidFill>
            <a:schemeClr val="tx1"/>
          </a:solidFill>
          <a:latin typeface="+mn-lt"/>
          <a:ea typeface="+mn-ea"/>
          <a:cs typeface="+mn-cs"/>
        </a:defRPr>
      </a:lvl4pPr>
      <a:lvl5pPr marL="1433695" algn="l" defTabSz="716849" rtl="0" eaLnBrk="1" latinLnBrk="0" hangingPunct="1">
        <a:defRPr sz="1411" kern="1200">
          <a:solidFill>
            <a:schemeClr val="tx1"/>
          </a:solidFill>
          <a:latin typeface="+mn-lt"/>
          <a:ea typeface="+mn-ea"/>
          <a:cs typeface="+mn-cs"/>
        </a:defRPr>
      </a:lvl5pPr>
      <a:lvl6pPr marL="1792121" algn="l" defTabSz="716849" rtl="0" eaLnBrk="1" latinLnBrk="0" hangingPunct="1">
        <a:defRPr sz="1411" kern="1200">
          <a:solidFill>
            <a:schemeClr val="tx1"/>
          </a:solidFill>
          <a:latin typeface="+mn-lt"/>
          <a:ea typeface="+mn-ea"/>
          <a:cs typeface="+mn-cs"/>
        </a:defRPr>
      </a:lvl6pPr>
      <a:lvl7pPr marL="2150545" algn="l" defTabSz="716849" rtl="0" eaLnBrk="1" latinLnBrk="0" hangingPunct="1">
        <a:defRPr sz="1411" kern="1200">
          <a:solidFill>
            <a:schemeClr val="tx1"/>
          </a:solidFill>
          <a:latin typeface="+mn-lt"/>
          <a:ea typeface="+mn-ea"/>
          <a:cs typeface="+mn-cs"/>
        </a:defRPr>
      </a:lvl7pPr>
      <a:lvl8pPr marL="2508969" algn="l" defTabSz="716849" rtl="0" eaLnBrk="1" latinLnBrk="0" hangingPunct="1">
        <a:defRPr sz="1411" kern="1200">
          <a:solidFill>
            <a:schemeClr val="tx1"/>
          </a:solidFill>
          <a:latin typeface="+mn-lt"/>
          <a:ea typeface="+mn-ea"/>
          <a:cs typeface="+mn-cs"/>
        </a:defRPr>
      </a:lvl8pPr>
      <a:lvl9pPr marL="2867391" algn="l" defTabSz="716849" rtl="0" eaLnBrk="1" latinLnBrk="0" hangingPunct="1">
        <a:defRPr sz="141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410F1D-AC03-3635-908A-3E2ED5E8659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CY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21EA7E-7C85-90E9-7675-46384FBA90C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Y"/>
          </a:p>
        </p:txBody>
      </p:sp>
    </p:spTree>
    <p:extLst>
      <p:ext uri="{BB962C8B-B14F-4D97-AF65-F5344CB8AC3E}">
        <p14:creationId xmlns:p14="http://schemas.microsoft.com/office/powerpoint/2010/main" val="31628376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8507AD-96FD-4725-9FAF-2A5B83E462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880" y="286267"/>
            <a:ext cx="6361403" cy="1039280"/>
          </a:xfrm>
        </p:spPr>
        <p:txBody>
          <a:bodyPr/>
          <a:lstStyle/>
          <a:p>
            <a:r>
              <a:rPr lang="el-GR" dirty="0"/>
              <a:t>Κύπρος – Τουριστικός προορισμός</a:t>
            </a:r>
            <a:endParaRPr lang="en-C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7657BF-B6FA-4AB0-ADFB-565CE60407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/>
              <a:t>Όμορφες θάλασσες</a:t>
            </a:r>
          </a:p>
          <a:p>
            <a:r>
              <a:rPr lang="el-GR" dirty="0"/>
              <a:t>Χρυσές παραλίες</a:t>
            </a:r>
          </a:p>
          <a:p>
            <a:r>
              <a:rPr lang="el-GR" dirty="0"/>
              <a:t>Μονοπάτια της φύσης</a:t>
            </a:r>
          </a:p>
          <a:p>
            <a:r>
              <a:rPr lang="el-GR" dirty="0"/>
              <a:t>Υποδομές για τουρισμό</a:t>
            </a:r>
          </a:p>
          <a:p>
            <a:r>
              <a:rPr lang="el-GR" dirty="0"/>
              <a:t>Φιλόξενος κόσμος</a:t>
            </a:r>
          </a:p>
          <a:p>
            <a:r>
              <a:rPr lang="el-GR" dirty="0"/>
              <a:t>Αρχαιολογικά μέρη</a:t>
            </a:r>
          </a:p>
          <a:p>
            <a:r>
              <a:rPr lang="el-GR" dirty="0"/>
              <a:t>Μουσεία</a:t>
            </a:r>
          </a:p>
          <a:p>
            <a:r>
              <a:rPr lang="el-GR" dirty="0"/>
              <a:t>Παραδοσιακά – νόστιμα φαγητά</a:t>
            </a:r>
          </a:p>
          <a:p>
            <a:endParaRPr lang="el-G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Κύπρος</a:t>
            </a:r>
            <a:endParaRPr lang="en-CY"/>
          </a:p>
        </p:txBody>
      </p:sp>
    </p:spTree>
    <p:extLst>
      <p:ext uri="{BB962C8B-B14F-4D97-AF65-F5344CB8AC3E}">
        <p14:creationId xmlns:p14="http://schemas.microsoft.com/office/powerpoint/2010/main" val="21973264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646A51-EB22-46D8-9198-B55338A141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98" y="-7374"/>
            <a:ext cx="6368115" cy="1039280"/>
          </a:xfrm>
        </p:spPr>
        <p:txBody>
          <a:bodyPr/>
          <a:lstStyle/>
          <a:p>
            <a:r>
              <a:rPr lang="el-GR" dirty="0"/>
              <a:t>Κύπρος – Τουριστικός προορισμός</a:t>
            </a:r>
            <a:endParaRPr lang="en-CY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4BEF236-8163-4DBB-BA68-3C0B9CB073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823117">
            <a:off x="2854162" y="1694387"/>
            <a:ext cx="1653378" cy="1238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3035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04AB61-E688-44AE-B180-37EDE8B37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Οι πόλεις της Κύπρου</a:t>
            </a:r>
            <a:endParaRPr lang="en-C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763A5D-BD07-4A40-B23B-F098EA8753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Λευκωσία</a:t>
            </a:r>
          </a:p>
          <a:p>
            <a:r>
              <a:rPr lang="el-GR" dirty="0"/>
              <a:t>Λάρνακα</a:t>
            </a:r>
          </a:p>
          <a:p>
            <a:r>
              <a:rPr lang="el-GR" dirty="0"/>
              <a:t>Λεμεσός</a:t>
            </a:r>
          </a:p>
          <a:p>
            <a:r>
              <a:rPr lang="el-GR" dirty="0"/>
              <a:t>Πάφος</a:t>
            </a:r>
          </a:p>
          <a:p>
            <a:r>
              <a:rPr lang="el-GR" dirty="0"/>
              <a:t>Αμμόχωστος</a:t>
            </a:r>
          </a:p>
          <a:p>
            <a:r>
              <a:rPr lang="el-GR" dirty="0"/>
              <a:t>Κερύνεια</a:t>
            </a:r>
          </a:p>
          <a:p>
            <a:pPr marL="0" indent="0">
              <a:buNone/>
            </a:pPr>
            <a:endParaRPr lang="en-CY" dirty="0"/>
          </a:p>
        </p:txBody>
      </p:sp>
    </p:spTree>
    <p:extLst>
      <p:ext uri="{BB962C8B-B14F-4D97-AF65-F5344CB8AC3E}">
        <p14:creationId xmlns:p14="http://schemas.microsoft.com/office/powerpoint/2010/main" val="18169334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3620A5DC-2C01-69F3-0B66-0D8EA2BDD45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06807912"/>
              </p:ext>
            </p:extLst>
          </p:nvPr>
        </p:nvGraphicFramePr>
        <p:xfrm>
          <a:off x="492125" y="1431925"/>
          <a:ext cx="6184900" cy="34115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163579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C5AA2E-0708-565B-579F-E1D1FA9B6C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10038"/>
            <a:ext cx="6183391" cy="1039280"/>
          </a:xfrm>
        </p:spPr>
        <p:txBody>
          <a:bodyPr/>
          <a:lstStyle/>
          <a:p>
            <a:r>
              <a:rPr lang="el-GR" b="1" dirty="0"/>
              <a:t>Περιοχές σε επαρχίες της Κύπρου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0BE0F49C-6369-5D65-69DB-22DC7289855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59995229"/>
              </p:ext>
            </p:extLst>
          </p:nvPr>
        </p:nvGraphicFramePr>
        <p:xfrm>
          <a:off x="492125" y="1431925"/>
          <a:ext cx="61849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2450">
                  <a:extLst>
                    <a:ext uri="{9D8B030D-6E8A-4147-A177-3AD203B41FA5}">
                      <a16:colId xmlns:a16="http://schemas.microsoft.com/office/drawing/2014/main" val="2071574650"/>
                    </a:ext>
                  </a:extLst>
                </a:gridCol>
                <a:gridCol w="3092450">
                  <a:extLst>
                    <a:ext uri="{9D8B030D-6E8A-4147-A177-3AD203B41FA5}">
                      <a16:colId xmlns:a16="http://schemas.microsoft.com/office/drawing/2014/main" val="42684647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l-GR" dirty="0"/>
                        <a:t>Αριθμός</a:t>
                      </a:r>
                      <a:endParaRPr lang="en-C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Πόλεις</a:t>
                      </a:r>
                      <a:endParaRPr lang="en-CY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11156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/>
                        <a:t>1</a:t>
                      </a:r>
                      <a:endParaRPr lang="en-C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Λευκωσία</a:t>
                      </a:r>
                      <a:endParaRPr lang="en-CY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36191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/>
                        <a:t>2</a:t>
                      </a:r>
                      <a:endParaRPr lang="en-C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Λεμεσός</a:t>
                      </a:r>
                      <a:endParaRPr lang="en-CY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62750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/>
                        <a:t>3</a:t>
                      </a:r>
                      <a:endParaRPr lang="en-C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Λάρνακα</a:t>
                      </a:r>
                      <a:endParaRPr lang="en-CY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8532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/>
                        <a:t>4</a:t>
                      </a:r>
                      <a:endParaRPr lang="en-C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Πάφος</a:t>
                      </a:r>
                      <a:endParaRPr lang="en-CY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53061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/>
                        <a:t>5</a:t>
                      </a:r>
                      <a:endParaRPr lang="en-C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Αμμόχωστος</a:t>
                      </a:r>
                      <a:endParaRPr lang="en-CY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00714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87597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Σημαία της Κύπρου</a:t>
            </a:r>
            <a:endParaRPr lang="en-US" dirty="0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21F0AA22-DA7E-C63B-1024-1582C17A63F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 flipV="1">
            <a:off x="1025921" y="1431925"/>
            <a:ext cx="5117307" cy="3411538"/>
          </a:xfrm>
        </p:spPr>
      </p:pic>
    </p:spTree>
    <p:extLst>
      <p:ext uri="{BB962C8B-B14F-4D97-AF65-F5344CB8AC3E}">
        <p14:creationId xmlns:p14="http://schemas.microsoft.com/office/powerpoint/2010/main" val="32918431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1B89478-F4CA-30FC-EA81-5FBD7C60800D}"/>
              </a:ext>
            </a:extLst>
          </p:cNvPr>
          <p:cNvSpPr/>
          <p:nvPr/>
        </p:nvSpPr>
        <p:spPr>
          <a:xfrm>
            <a:off x="2286127" y="2062957"/>
            <a:ext cx="2900948" cy="6254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ctr">
              <a:buNone/>
            </a:pPr>
            <a:r>
              <a:rPr lang="el-GR" sz="1800"/>
              <a:t>Ευχαριστώ για </a:t>
            </a:r>
          </a:p>
          <a:p>
            <a:pPr marL="0" indent="0" algn="ctr">
              <a:buNone/>
            </a:pPr>
            <a:r>
              <a:rPr lang="el-GR" sz="1800"/>
              <a:t>την προσοχή σας</a:t>
            </a:r>
            <a:endParaRPr lang="en-CY" dirty="0"/>
          </a:p>
        </p:txBody>
      </p:sp>
    </p:spTree>
    <p:extLst>
      <p:ext uri="{BB962C8B-B14F-4D97-AF65-F5344CB8AC3E}">
        <p14:creationId xmlns:p14="http://schemas.microsoft.com/office/powerpoint/2010/main" val="17793781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5497</TotalTime>
  <Words>86</Words>
  <Application>Microsoft Office PowerPoint</Application>
  <PresentationFormat>B5 (ISO) Paper (176x250 mm)</PresentationFormat>
  <Paragraphs>37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PowerPoint Presentation</vt:lpstr>
      <vt:lpstr>Κύπρος – Τουριστικός προορισμός</vt:lpstr>
      <vt:lpstr>Κύπρος – Τουριστικός προορισμός</vt:lpstr>
      <vt:lpstr>Οι πόλεις της Κύπρου</vt:lpstr>
      <vt:lpstr>PowerPoint Presentation</vt:lpstr>
      <vt:lpstr>Περιοχές σε επαρχίες της Κύπρου</vt:lpstr>
      <vt:lpstr>Σημαία της Κύπρου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Andreas Xeros</dc:creator>
  <cp:lastModifiedBy>Teacher</cp:lastModifiedBy>
  <cp:revision>50</cp:revision>
  <dcterms:created xsi:type="dcterms:W3CDTF">2021-02-23T20:26:22Z</dcterms:created>
  <dcterms:modified xsi:type="dcterms:W3CDTF">2025-05-05T08:26:02Z</dcterms:modified>
</cp:coreProperties>
</file>